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D2FF-FB6D-4BA9-A9BC-790B30CB92BA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248-90DA-4017-9FAF-A99C03F0B8D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69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D2FF-FB6D-4BA9-A9BC-790B30CB92BA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248-90DA-4017-9FAF-A99C03F0B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655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D2FF-FB6D-4BA9-A9BC-790B30CB92BA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248-90DA-4017-9FAF-A99C03F0B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58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D2FF-FB6D-4BA9-A9BC-790B30CB92BA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248-90DA-4017-9FAF-A99C03F0B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1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D2FF-FB6D-4BA9-A9BC-790B30CB92BA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248-90DA-4017-9FAF-A99C03F0B8D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04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D2FF-FB6D-4BA9-A9BC-790B30CB92BA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248-90DA-4017-9FAF-A99C03F0B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95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D2FF-FB6D-4BA9-A9BC-790B30CB92BA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248-90DA-4017-9FAF-A99C03F0B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91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D2FF-FB6D-4BA9-A9BC-790B30CB92BA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248-90DA-4017-9FAF-A99C03F0B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71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D2FF-FB6D-4BA9-A9BC-790B30CB92BA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248-90DA-4017-9FAF-A99C03F0B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66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60CD2FF-FB6D-4BA9-A9BC-790B30CB92BA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2A0248-90DA-4017-9FAF-A99C03F0B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16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D2FF-FB6D-4BA9-A9BC-790B30CB92BA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0248-90DA-4017-9FAF-A99C03F0B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05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60CD2FF-FB6D-4BA9-A9BC-790B30CB92BA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92A0248-90DA-4017-9FAF-A99C03F0B8D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23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08971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ПСИХОКОРРЕКЦИОННЫЕ ТЕХНОЛОГИИ ДЛЯ ДЕТЕЙ С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ЦЕРЕБРАЛЬНЫМ ПАРАЛИЧОМ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7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89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психологической диагностики необходимо обратить внимание на развитие ощущений младенца, тонкость и точность которых неразрывно связаны с развитием его движений. К моменту рождения у ребенка наблюдается несогласованное движение глаз, но к концу третьей недели здоровый младенец делает согласованный поворот обоих глаз и сведение их осей на фиксируемом предмете. Прослеживание предмета, движущегося перед глазами младенца, оказывается доступным ему уже на 30–32 день. К концу второго месяца жизни здоровый младенец может следить за предметами, движущимися в разных направлениях. Движущиеся предметы, особенно яркие, красочные, привлекают младенца больше, чем бесцветные. Первыми реакциями на звук у младенца являются вздрагивание век, рук, непроизвольные движения лицевых мышц и туловища в ответ на сильный хлопок в ладоши около уха младенца. На 10–12-й день у младенца появляется реакция на звук человеческого голоса. На втором месяце звук может вызвать у младенца торможение даже пищевого рефлекса. Младенец замирает, услышав голос матери. К концу первого месяца жизни у младенца вырабатываются условные реакции на запахи. Очень рано обнаруживаются реакции на тактильные и температурные ощущения.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исследования ощущений обследуемые младенцы были разделены на три основные группы по успешности выполнения заданий. В первую группу (12 детей, 26,6%) вошли младенцы, у которых не наблюдалось выраженных нарушений в развитии ощущений, несмотря на недоразвитие двигательных функций, повышенный мышечный тонус и другие неврологические симптомы, указывающие на церебрально-органическую недостаточность по типу ДЦП. Причем корреляций между успешностью выполнения заданий и степенью тяжести клинических проявлений не получено (г-0,21). Ко второй группе были отнесены младенцы с задержкой в формировании сенсорных функций (22 ребенка, 48,8%). У них наблюдался комплекс оживления при предъявлении предмета, но, в отличие от предыдущей группы, это проявлялось не в реакции сосредоточения на нем, а в беспорядочных, хаотичных движениях конечностей. В третьей группе (11 детей, 24,6%) наблюдалась выраженная задержка в формировании зрительных и слуховых сосредоточений. Движения глаз не были согласованы с поворотом головы, а движения рук были хаотичны.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407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повторного обследования младенцев в возрасте от 3 до 6 месяцев был сделан упор на анализ взаимодействия зрения и движений. К концу третьего месяца у здорового младенца начинают образовываться связи между зрением и движением рук. Например, случайно попавшая в поле зрение рука задерживается перед глазами младенца, и он пытается схватить предмет, когда рука и предмет одновременно оказываются в поле его зрения. В период от 4 до 8 месяцев повышается активность взаимодействия руки и глаза. Координация зрения и хватания является решающим шагом в объективизации предметного мира у младенца и пусковым механизмом в развитии предметно-практических манипуляций.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Предметно-практические действия активно развиваются у ребенка первого года жизни. Р. Я. Абрамович-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Лехтман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выделила четыре основных этапа в формировании предметно-практических действий у детей первого года жизни.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– этап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преддейст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-вия – начинается у младенца уже в 2,5 месяца. Ребенок выполняет направленные движения с предметами: водит руками по одеялу, захватывает одной рукой кисть другой руки и т. п.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– этап результативных действий начинается у ребенка с 4 месяцев. Ребенок осваивает хватательные движения, после чего ему становятся доступными многообразные предметные действия: притягивание, постукивание, толкание, выпускание из рук, разрывание бумаги и многие другие действия.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7 месяцев ребенок может действовать с двумя предметами одновременно: всовывание, вкладывание, вынимание, нанизывание колец и пр. Это третий этап соотносящих действий.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первого года жизни ребенок выполняет функциональные действия (четвертый этап), подражая аналогичным действиям взрослых: мешает ложкой в чашке, пишет палочкой, причесывает куклу и пр.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действия являются важной формой активного познания ребенком окружающего мира и основой формирования сенсорно-перцептивных и мыслительных процессов.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повторном обследовании младенцев в возрасте от 3 до 6 месяцев мы анализировали особенности развития предметно-практических манипуляций. У здорового ребенка в этот период активно развиваются хватательные движения, что является важной предпосылкой для развития предметно-практических действий, формируются такие действия как захватывание, притягивание, отталкивание, качание, бросания и пр. В основе развития этих действий лежит формирование интерсенсорной связи «рука-глаз», которая появляется у здорового ребенка в четыре месяца.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679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важный пусковой механизм в становлении предметно-практических действий.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показали, что только у 5 детей первой группы наблюдалось своевременное развитие этого типа связей, у остальных детей выявлено отставание на 1,5–2 месяца. У всех детей второй группы интерсенсорная связь «рука-глаз» также сформировалась позднее, чем у здоровых детей, хотя многие дети могли одновременно удерживать предмет и смотреть на него. У них наблюдалось кратковременное сосредоточение на предмете, и они быстро выпускали его из рук. Это связано, с одной стороны, 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несформирован-ностью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двигательных функций рук, а с другой стороны, с нарушением внимания. В третьей группе детей интерсенсорная связь «рука-глаз» сформировалась значительно позже, в отличие от младенцев предыдущих групп, в период от 7 до 24 мес. Мы наблюдали резкое снижение познавательной активности у некоторых детей этой группы, несмотря на достаточный объем движений рук.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детей в возрасте от 6 до 9 месяцев показало, что соотносящие действия вызывали некоторые трудности у детей первой группы, так как выполнение этих действий требует тонких и дифференцированных движений кисти. Однако у всех детей наблюдалась познавательная активность, дети сосредотачивались на предметах более длительно, активно брали предмет в руки, рассматривали его, пытались перекладывать его в другую руку и пр. У детей второй группы соотносящие действия появились только к концу первого года жизни, но, так же как в первой группе, у них наблюдался интерес к предмету, желание взять его в руку. А такие действия, как постукивание, всовывание, вынимание были им практически недоступны.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третьей группы соотносящие действия начали формироваться только на втором году жизни. В процессе предметно-практических манипуляций ребенка мы учитывали не только специфику и уровень их развития, а также длительность сосредоточения на предметах и эмоциональное отношение к ним.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показателем произвольной активности у младенца являются особенности его внимания. Первые проявления сосредоточенности младенца проявляются на 10–12-й день после рождения. К концу первого месяца младенец уже может следить за яркими, блестящими предметами на расстоянии одного метра от него. В 3 месяца младенец более продолжительно слушает звуки колокольчика, когда он находится в поле его зрения.</a:t>
            </a:r>
          </a:p>
        </p:txBody>
      </p:sp>
    </p:spTree>
    <p:extLst>
      <p:ext uri="{BB962C8B-B14F-4D97-AF65-F5344CB8AC3E}">
        <p14:creationId xmlns:p14="http://schemas.microsoft.com/office/powerpoint/2010/main" val="3057966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3648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этот же период младенец отвечает реакцией оживления на приход человека. С 5-го месяца объектом внимания ребенка все чаще становится определенный предмет: яркая игрушка, блестящий шарик и пр., которым он манипулирует.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действия с предметами для удержания их в поле внимания особенно возрастает у здорового ребенка после 7 месяцев. К концу 1-го года жизни, когда малыш начинает ходить, его внимание приобретает больший объем. Ребенок, производя функциональные действия с предметами, может сосредоточенно заниматься в течение 8–10 минут. Обследование младенцев с угрозой ДЦП в возрасте 6–9 месяцев было направлено на анализ их произвольной активности и внимания. У детей с ДЦП, в отличие от здоровых сверстников, наблюдалось недлительное сосредоточение на предметах, особенно у детей третьей группы (не более 3–4 минут).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значение в формировании устойчивости внимания играет поисковая активность ребенка и уровень развития его предметно-практических действий. У обследуемых детей, особенно во второй группе, уровень развития предметно-практических манипуляций был незначительно снижен, наблюдалась поисковая активность, однако внимание оставалось неустойчивым и слабо концентрированным. С наибольшими трудностями концентрации внимания сталкивались дети третьей группы.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младенцев предыдущих групп недоразвитие внимания у них тесно коррелировало с недоразвитием предметно-практических манипуляций. Эти данные подчеркивают тотальность недоразвития всех психических функций у младенцев третьей группы, в отличие от младенцев первой и второй групп, где четко прослеживается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недоразвития таких психических функций, как внимание, локомоторные функции.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младенцев в возрасте 9–12 месяцев было направлено на анализ эмоциональных реакций. Уже с 4 месяцев здоровый ребенок все чаще реагирует общим комплексом оживления на появление матери, на ее голос, улыбку. Однако до 4 месяцев его реакции могут быть недифференцированными, ребенок одинаково положительно может встречать как близких, так и чужих людей.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03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9–10 месяцев младенец радостно тянется к матери, выражая свое удовольствие в ее присутствии. Появление чужого человека может вызвать у него настороженность, удивление, а при попытке постороннего приблизиться к ребенку или взять его на руки, малыш отвечает оборонительными движениями головы, рук, громким плачем. С 6 месяцев у ребенка начинают проявляться позитивные эмоциональные реакции при восприятии различных игрушек и действий с ними.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младенцев первой и второй групп существенных отклонений в способах эмоционального реагирования не было выявлено. В третьей группе задержка в развитии эмоциональных реакций проявлялась у 6 младенцев из 11. У них не наблюдалось комплекса оживления даже при появлении матери, на ее голос или улыбку. Матери обращали внимание психолога, что дети не отличают их от других взрослых. Кроме того, у этих младенцев наблюдались негативные эмоциональные проявления: частый плач или смех без соответствующей внешней стимуляции. Позитивных эмоциональных реакций не вызывали у этих младенцев и различные предметы. Нарушение эмоциональных реакций, особенно на близких и на знакомые предметы, является важным прогностическим показателем наличия у ребенка отставания в психическом развитии.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развития психических функций у здоровых младенцев и младенцев с церебрально-органической недостаточностью по типу ДЦП показал следующее: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У здоровых детей на первом году жизни развитие психических функций отличается максимально выраженной интенсивностью не только по темпу их развития, но и по качественным преобразованиям, особенно во втором полугодии жизни. Важную роль в формировании психических функций играет развитие предметно-практических манипуляций, уровень развития которых тесно связан с особенностями произвольной активности и эмоциональной устойчивости.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У младенцев с церебрально-органической недостаточностью по типу ДЦП наблюдается, с одной стороны, выраженная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гетерохронность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развитии психических функций, с другой стороны, их автономность. Причем чем больше выражена автономность психических функций, тем ниже динамика психического развития ребенка.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Прямой связи между тяжестью клинических проявлений и уровнем развития психических функций не выявлено. Эти данные подчеркивают высокую значимость ранней психологической диагностики в прогностической оценке динамики психического развития младенцев с угрозой ДЦП и позволяют разработать дифференцированные методы психологической коррекции.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88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48" y="-177422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КЛИНИКО-ПСИХОЛОГИЧЕСКИЕ ОСОБЕННОСТИ ДЕТЕЙ С ЦЕРЕБРАЛЬНЫМПАРАЛИЧОМ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церебральный паралич (ДЦП) – это тяжелое заболевание, которое возникает у ребенка в результате поражения головного и спинного мозга на ранних этапах его формирования (внутриутробном, в период родов или в период новорожденности). Основным клиническим симптомом при ДЦП является нарушение двигательных функций, кроме этого, у детей с ДЦП имеют место нарушения зрения, слуха, речи, интеллекта. У некоторых детей наблюдаются судорожные синдромы. По данным ряда авторов, на 10 000 новорожденных приходится 34–42 ребенка, страдающих церебральным параличом. За последнее десятилетие в России количество детей с детским церебральным параличом увеличилось.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Первое клиническое описание ДЦП было сделано английским врачом-хирургом 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Литтлем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1861 году. Он доложил об этом на заседании английского Королевского медицинского общества, а затем опубликовал свои наблюдения за детьми, у которых после перенесенной при родах травмы головы развились параличи конечностей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Little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1862). В течение почти ста лет детский церебральный паралич назывался болезнью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Литтля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Термин «детский церебральный паралич» принадлежит Зигмунду Фрейду. В 1893 году он предложил объединить все формы спастических параличей внутриутробного происхождения со сходными клиническими признаками в группу церебральных параличей. В 1958 году на заседании восьмого пересмотра ВОЗ в Оксфорде этот термин был утвержден и было дано определение: «детский церебральный паралич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непрогрессирующее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заболевание головного мозга, поражающее его отделы, которые ведают движениями и положением тела, заболевание приобретается на ранних этапах развития головного мозга». В настоящее время этот термин является общепринятым. В 1983 году Л. О.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Бадалян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предложил называть детские церебральные параличи «дизонтогенетическими постуральными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дискинезиями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справедливо отмечает, что поражение нервной системы при ДЦП представляет собой не «поломку» уже готового механизма, а задержку или искажение развития. «Эти нарушения нельзя считать исключительно церебральными, так как механизм реализации патологической двигательной активности лежит не горизонтально, а охватывает всю вертикальную систему регуляции движений»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Бадалян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1993, с. 214). Безусловно, термин «дискинезии» значительно точнее отражает характер двигательных нарушений при ДЦП, подчеркивает их обусловленность расстройствами онтогенеза локомоторных функций.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010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Хотя термин «детский церебральный паралич» не отражает сущности имеющихся при этом заболевании нарушений, однако его широко используют в мировой литературе и другого понятия, всесторонне характеризующего эти патологические состояния, до настоящего времени не предложено.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Прошло много лет со дня выступления 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Литтля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 за этот период опубликовано много исследований по проблеме этого заболевания. В основном это были работы по вопросам неврологического, ортопедического, восстановительного лечения детей с ДЦП.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еще в работах начала века подчеркивалось снижение интеллекта и недоразвитие речи у многих детей с ДЦП. Например, М. Я.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Брейтман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(1902) первым описал патолого-анатомическую и клиническую картину ДЦП и отметил, что при данном заболевании страдает не только двигательная сфера, но и интеллект и речь.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Начиная с шестидесятых годов прошлого века появилось много работ, посвященных изучению познавательных процессов и речи у детей с церебральным параличом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Kastein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Hendin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1951;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Bot-ta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N.,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Botta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P., 1958;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Эйдинова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Правдина-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Винарская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1959;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Henderson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1961; Абрамович-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Лехтман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1962; 1965;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Хейсерман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1964;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Oswin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1967;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Ипполитова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1967; Данилова, 1969; 1977;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Поппандова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1971; Семенова,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Мастюкова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Смуглин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1972;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1976; Симонова, 1981;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1986;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Калижнюк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1987 и др.).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ДЦП рассматривается как заболевание, возникшее в результате поражения мозга, перенесенного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пренатальный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или период новорожденности как одна из форм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нервно-психической патологии центральной нервной системы сложного генезиса. Мозговой органический дефект, составляющий основу ДЦП, возникает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рано, в период незавершенного процесса формирования основных структур и механизмов мозга, что обусловливает сложную сочетанную структуру неврологических и психических расстройств (К. А. Семенова, Е. М.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Мастюкова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Л. О.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Бадалян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Э. С.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Калижнюк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др.). В полиморфной картине психических нарушений при ДЦП наблюдается не только замедленный темп психического развития, но и неравномерный, диспропорциональный характер формирования отдельных психических функций (Семенова,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Мастюкова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Смуглин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1972;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Калижнюк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1987; Ковалев, 1985 и др.).</a:t>
            </a:r>
          </a:p>
        </p:txBody>
      </p:sp>
    </p:spTree>
    <p:extLst>
      <p:ext uri="{BB962C8B-B14F-4D97-AF65-F5344CB8AC3E}">
        <p14:creationId xmlns:p14="http://schemas.microsoft.com/office/powerpoint/2010/main" val="501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звеном в патогенезе психических нарушений у детей с церебральным параличом является недоразвитие или аномальное развитие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онтогенетически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наиболее молодых мозговых структур, формирующихся уже в постнатальный период. У ребенка с ДЦП прежде всего в той или иной степени выключена из деятельности важнейшая функциональная система – двигательная. Выраженная двигательная патология, нередко в сочетании с сенсорной недостаточностью, может быть одной из причин недоразвития познавательной деятельности и интеллекта у детей с ДЦП.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развития ДЦП многообразны. Принято выделять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пренатальные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натальные и постнатальные вредные факторы, которые могут иметь отношение к происхождению ДЦП.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практике чаще всего встречаются комбинации вредных влияний, действующих на разных этапах развития. К вредным факторам, оказывающим негативное влияние на развитие мозга ребенка на разных этапах его онтогенеза, относятся инфекционные заболевания матери в период беременности, психические и физические травмы, механические травмы во время родов, асфиксии, черепно-мозговые травмы и пр.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мировой литературе предложено более двадцати классификаций ДЦП. Они основаны на этиологических признаках, характере клинических проявлений, патогенетических особенностях. В отечественной клинической практике используется классификация К. А. Семеновой (1968), в которую включены собственные данные и элементы классификации Д. С. Футера (1967) и М. 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Цукер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(1947). В этой классификации выделяется пять основных форм ДЦП: спастическая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диплегия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гемипаретическая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ДЦП,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гиперкинетическая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ДЦП, двойная гемиплегия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атонически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-астатическая форма. На практике выделяется еще и смешанная форма ДЦП. Остановимся на кратком описании этих клинических форм ДЦП.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Спастическая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диплегия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наиболее часто встречающаяся форма ДЦП, известная под названием болезни, или1 синдрома,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Литтля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данной форме в значительной степени поражены ноги, однако ребенок может научиться частично обслуживать себя. Часто наблюдается задержка психического развития. 30–35% детей со спастической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диплегией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страдают умственной отсталостью в степени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нерезко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выраженной дебильности. У 70% наблюдаются речевые расстройства в форме дизартрии.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985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Гемипаретическая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ДЦП в 80% случаев развивается у ребенка в ранний постнатальный период, когда вследствие травм, инфекций и пр. поражаются формирующиеся пирамидные пути. При этой форме поражена одна сторона тела: левая – при правостороннем поражении мозга и правая – при поражении преимущественно левого полушария. При данной форме обычно тяжелее поражаются верхние конечности. У 25–30% детей 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гемипаретической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формой ДЦП наблюдается дебильность, у 40–50% – вторичная задержка умственного развития.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Гиперкинетическая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ДЦП развивается у ребенка вследствие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билирубиновой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энцефалопатии, что является результатом гемолитической болезни новорожденных. В неврологическом статусе у этих больных наблюдаются гиперкинезы, мышечная ригидность шеи, туловища, ног. Несмотря на тяжелый двигательный дефект, ограниченную возможность самообслуживания уровень интеллектуального развития при данной форме ДЦП выше, чем при предыдущих. В 10% случаев наблюдается тугоухость. гемиплегия – самая тяжелая форма ДЦП. Кроме тяжелых двигательных нарушений (поражение нижних и верхних конечностей) при данной форме ДЦП, как правило, наблюдаются тяжелые речевые нарушения, выраженное снижение интеллекта.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Атонически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-астатическая форма встречается значительно реже других форм, характеризуется снижением мышечного тонуса, нарушением координации движений, равновесия. Наблюдается недоразвитие речи и интеллекта. Повреждение еще незрелых мозговых структур существенно влияет на последующее развитие познавательных процессов и личности детей с ДЦП. Известно, что погибшие нервные клетки не способны к восстановлению, но необычная функциональная пластичность нервной ткани ребенка способствует развитию компенсации дефекта. Поэтому своевременно начатая коррекционная работа с больными детьми имеет важное значение в ликвидации дефектов речи, зрительно-пространственных функций, личностного развития.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Многолетний опыт отечественных и зарубежных специалистов, работающих с детьми с церебральным параличом, показал, что чем раньше начата медико-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нсихолого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-педагогическая реабилитация этих детей, тем она эффективнее и лучше ее результаты. Особые трудности представляет прогностическая оценка психомоторного развития детей с ДЦП. Благоприятный прогноз наиболее вероятен при спастической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диплегии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гемипаретической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формах ДЦП.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53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98861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К. А. Семеновой (1972) 70% детей 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гемипаретической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формой ДЦП учится в массовых школах, и только 29,2% имеют сниженный интеллект. По нашим данным у 65% детей со спастической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диплегией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интеллект первично сохранен, и они способны к обучению по массовой программе, у 38% отмечается умственная отсталость в степени дебильности, и только у 7% детей наблюдаются глубокие нарушения интеллекта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1992, 2000).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Серьезные проблемы в процессе социальной адаптации испытывают дети 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гиперкинетической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формой ДЦП. Несмотря на первично сохранный интеллект, они не могут посещать массовые школы и в дальнейшем работать из-за тяжелого двигательного дефекта. Наиболее неблагоприятен социальный прогноз у детей с двойной гемиплегией и 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атонически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-астатической формой ДЦП из-за грубого недоразвития интеллекта.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реабилитация и социально-педагогическая адаптация детей с церебральным параличом на различных этапах развития общества решалась по-разному. В конце XVIII и в начале XIX века в Европе появлялись не только дома призрения, но и лечебные учреждения для детей с двигательными нарушениями. Они возникли в столицах и крупных городах, например, в Лондоне, Копенгагене, Стокгольме, Мюнхене и пр.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Приблизительно в тот же период такие учреждения стали появляться и на других континентах – в США, в Японии, Австралии.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России такое учреждение впервые появилось в Санкт-Петербурге в 1890 году. Общество «Синий Крест» открывает «Приют для детей-калек и паралитиков» на 20 человек. В этом приюте дети наблюдались врачами, получали начальное образование и обучались ремеслу. С 1904 года консультантом, а затем руководителем лечебного процесса в приюте становится основоположник отечественной ортопедии, профессор Военно-Медицинской академии Генрих Иванович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Турнер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1936 году на базе лечебно-педагогического учреждения для детей с двигательными нарушениями был организован Научно-исследовательский институт детской ортопедии и травматологии имени Г. 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Турнера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настоящее время на улице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Лахтинской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10, где был организован первый в России приют для детей-калек, находится поликлиника института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Турнера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кафедра детской ортопедии и травматологии. За многолетний период в институте им. Г. 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Турнера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накоплен огромный опыт не только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ортопедо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-хирургического лечения детей, но и лечебно-педагогической и психологической работы с ними.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982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основания приюта на базе института постоянно работала школа, а с 1962 года была организована первая в СССР психологическая служба под руководством доцента Р. Я. Абрамович-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Лехтман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1967 году в клинике института было открыто специальное отделение для восстановительного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ортопедо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-хирургического лечения детей с церебральным параличом. В 1968 году было организовано отделение «Мать и дитя», где ребенок вместе с матерью находился в отделении в течение трех месяцев, и за этот период ребенок получал комплексное восстановительное лечение, занимался с психологом, логопедом, в кабинете ЛФК, а мать обучалась уходу за ребенком, получала элементарные педагогические навыки у логопеда, психолога, педагога-дефектолога. Опыт работы отделения «Мать и дитя» обобщен в научных трудах института.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50-х годов в Ленинграде и в других крупных городах СССР стали появляться санатории и школы-интернаты для детей с нарушениями движений. В основном в этих школах обучались дети с детским церебральным параличом. Одним из первых специализированных учреждений для детей с ДЦП в Санкт-Петербурге является санаторий в Комарово, имеющий многолетний опыт санаторно-курортного лечения этих детей. Под руководством С. А.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Бортфельд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были разработаны оригинальные методы лечебной физкультуры для детей с ДЦП. В начале 70-х годов в Москве был открыт Всесоюзный Центр восстановительного лечения детей с детским церебральным параличом. В настоящее время в России функционирует более 40 школ для детей с детским церебральным параличом, а также специализированные детские сады и группы «Особый ребенок». Однако этих учреждений далеко не достаточно, особенно для подростков и молодых людей с ДЦП. Кроме того, не разработаны программы дифференцированного обучения детей с ДЦП с учетом степени тяжести двигательного и интеллектуального дефекта. Решение этих проблем возможно при психологическом изучении детей с этим заболеванием.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420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ДИНАМИКА ПСИХОМОТОРНОГО РАЗВИТИЯ ДЕТЕЙ С ДЕТСКИМ ЦЕРЕБРАЛЬНЫМ ПАРАЛИЧОМ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исследованиях отечественных и зарубежных клиницистов отмечается замедленное развитие психомоторных функций у детей с церебральным параличом, особенно на ранних этапах постнатального онтогенеза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Henderson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1961; Семенова,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Мастюкова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Смуглин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1972;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Мастюкова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1973).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работах К. А. Семеновой с соавторами выделены три основные стадии течения ДЦП: ранняя стадия – первые месяцы жизни; ранняя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первые годы жизни и поздняя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2–4 до 16 лет.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Ранняя стадия характеризуется острыми нарушениями гемо-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ликвородинамики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возникающими в процессе родов. Это вызывает у ребенка значительные нарушения регуляции мышечного тонуса по типу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экстензорной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ригидности. Кроме того, прогностическими симптомами ДЦП являются не только нарушения мышечного тонуса, но и наличие стойких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позотонических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(детских) рефлексов, задержка в развитии движений, наличие атипичных движений. В большинстве случаев наблюдается задержка психического и речевого развития. У некоторых больных проявления задержки в развитии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психоречевых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функций с возрастом сглаживаются, однако у подавляющего большинства детей с ДЦП задержка психического развития носит стойкий характер и проявляется на последующих стадиях. Ранняя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стадия ДЦП продолжаемся в зависимости от формы и тяжести заболевания от нескольких месяцев до трех-четырех лет. Эта стадия является непродолжительной при двойной гемиплегии и тяжелой спастической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диплегии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Эта стадия характеризуется тем, что активность тонических рефлексов у ребенка остается и даже может нарастать. Установочные рефлексы не формируются или формируются их элементы. Произвольная моторика у ребенка резко задерживается в своем развитии. Кроме того, нарастают патологические синергии, формируются патологические двигательные стереотипы.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Третью стадию условно называют конечной стадией заболевания. Она характеризуется окончательным развитием патологического двигательного стереотипа, организацией контрактур и деформаций на основе неврологических синдромов, которые развиваются в течение первых стадий заболевания.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465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 этой стадии К. А. Семенова выделяет две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подстадии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Конечная стадия первой степени характеризуется патологическими двигательными стереотипами, позволяющими ребенку самостоятельно или с поддержкой передвигаться, овладевать письмом, теми или иными элементами самообслуживания, трудовыми процессами. Речь ребенка может развиваться нормально или могут иметь место негрубые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речевые нарушения.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Конечная стадия второй степени может наступить очень рано, в первые месяцы жизни ребенка. У ребенка быстро нарастают массивные, множественные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артрогенные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контрактуры, тяжелые деформации. Как правило, у детей наблюдается выраженное недоразвитие интеллектуального и речевого развития.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трудности представляет ранняя диагностика ДЦП. Предположение о заболевании устанавливается, как правило, во второй половине первого года жизни. Однако при тщательном психологическом обследовании ребенка с угрозой ДЦП можно получить высокоинформативные данные о возможном развитии задержки психического развития в первые три месяца жизни.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проведено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лонгитюдное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обследование 45 детей в возрасте от 0 до 3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которых по заключению невропатологов была угроза возникновения ДЦП. У этих детей специалистами было диагностировано нарушение мозгового кровообращения разной степени тяжести. В анамнезе у этих детей наблюдались асфиксия, родовая травма или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асфиксия с родовой травмой одновременно. Оценки по шкале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Апгар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детей варьировали от 4 до 8 баллов. Невропатологи выделили 3 группы детей по степени тяжести клинических проявлений: легкая, средняя, тяжелая, по 15 детей в каждой группе. Психологическое обследование проводилось в 4 этапа: в возрасте от 0 до 3 месяцев, от 3 до 6 месяцев, от 6 до 9 месяцев и в 9–12 месяцев по специально разработанной нами схеме, состоящей из четырех основных блоков: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исследование ощущений;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исследование предметных действий;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исследование произвольной активности;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исследование особенностей эмоциональных проявлений.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3127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</TotalTime>
  <Words>4388</Words>
  <Application>Microsoft Office PowerPoint</Application>
  <PresentationFormat>Широкоэкранный</PresentationFormat>
  <Paragraphs>70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Calibri</vt:lpstr>
      <vt:lpstr>Calibri Light</vt:lpstr>
      <vt:lpstr>Times New Roman</vt:lpstr>
      <vt:lpstr>Ретро</vt:lpstr>
      <vt:lpstr>ПСИХОКОРРЕКЦИОННЫЕ ТЕХНОЛОГИИ ДЛЯ ДЕТЕЙ С ЦЕРЕБРАЛЬНЫМ ПАРАЛИЧОМ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ПСИХОКОРРЕКЦИОННЫЕ ТЕХНОЛОГИИ ДЛЯ ДЕТЕЙ С ЦЕРЕБРАЛЬНЫМ ПАРАЛИЧОМ</dc:title>
  <dc:creator>usewr</dc:creator>
  <cp:lastModifiedBy>usewr</cp:lastModifiedBy>
  <cp:revision>4</cp:revision>
  <dcterms:created xsi:type="dcterms:W3CDTF">2021-01-25T03:54:41Z</dcterms:created>
  <dcterms:modified xsi:type="dcterms:W3CDTF">2021-01-25T04:24:14Z</dcterms:modified>
</cp:coreProperties>
</file>